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16" r:id="rId2"/>
  </p:sldMasterIdLst>
  <p:sldIdLst>
    <p:sldId id="256" r:id="rId3"/>
  </p:sldIdLst>
  <p:sldSz cx="25199975" cy="1800066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92AD"/>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4020" y="-5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3149998" y="2951631"/>
            <a:ext cx="18899981" cy="6266898"/>
          </a:xfrm>
        </p:spPr>
        <p:txBody>
          <a:bodyPr anchor="b">
            <a:normAutofit/>
          </a:bodyPr>
          <a:lstStyle>
            <a:lvl1pPr algn="ctr">
              <a:defRPr sz="6327"/>
            </a:lvl1pPr>
          </a:lstStyle>
          <a:p>
            <a:r>
              <a:rPr lang="tr-TR"/>
              <a:t>Asıl başlık stilini düzenlemek için tıklayın</a:t>
            </a:r>
            <a:endParaRPr lang="en-US" dirty="0"/>
          </a:p>
        </p:txBody>
      </p:sp>
      <p:sp>
        <p:nvSpPr>
          <p:cNvPr id="3" name="Subtitle 2"/>
          <p:cNvSpPr>
            <a:spLocks noGrp="1"/>
          </p:cNvSpPr>
          <p:nvPr>
            <p:ph type="subTitle" idx="1"/>
          </p:nvPr>
        </p:nvSpPr>
        <p:spPr>
          <a:xfrm>
            <a:off x="3149998" y="9454517"/>
            <a:ext cx="18899981" cy="4345992"/>
          </a:xfrm>
        </p:spPr>
        <p:txBody>
          <a:bodyPr>
            <a:normAutofit/>
          </a:bodyPr>
          <a:lstStyle>
            <a:lvl1pPr marL="0" indent="0" algn="ctr">
              <a:buNone/>
              <a:defRPr sz="2531">
                <a:solidFill>
                  <a:schemeClr val="tx1">
                    <a:lumMod val="75000"/>
                    <a:lumOff val="25000"/>
                  </a:schemeClr>
                </a:solidFill>
              </a:defRPr>
            </a:lvl1pPr>
            <a:lvl2pPr marL="482160" indent="0" algn="ctr">
              <a:buNone/>
              <a:defRPr sz="2953"/>
            </a:lvl2pPr>
            <a:lvl3pPr marL="964319" indent="0" algn="ctr">
              <a:buNone/>
              <a:defRPr sz="2531"/>
            </a:lvl3pPr>
            <a:lvl4pPr marL="1446479" indent="0" algn="ctr">
              <a:buNone/>
              <a:defRPr sz="2109"/>
            </a:lvl4pPr>
            <a:lvl5pPr marL="1928639" indent="0" algn="ctr">
              <a:buNone/>
              <a:defRPr sz="2109"/>
            </a:lvl5pPr>
            <a:lvl6pPr marL="2410798" indent="0" algn="ctr">
              <a:buNone/>
              <a:defRPr sz="2109"/>
            </a:lvl6pPr>
            <a:lvl7pPr marL="2892958" indent="0" algn="ctr">
              <a:buNone/>
              <a:defRPr sz="2109"/>
            </a:lvl7pPr>
            <a:lvl8pPr marL="3375118" indent="0" algn="ctr">
              <a:buNone/>
              <a:defRPr sz="2109"/>
            </a:lvl8pPr>
            <a:lvl9pPr marL="3857278" indent="0" algn="ctr">
              <a:buNone/>
              <a:defRPr sz="210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19373" y="4494715"/>
            <a:ext cx="21734979" cy="7483761"/>
          </a:xfrm>
        </p:spPr>
        <p:txBody>
          <a:bodyPr anchor="b">
            <a:normAutofit/>
          </a:bodyPr>
          <a:lstStyle>
            <a:lvl1pPr>
              <a:defRPr sz="6327"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19373" y="11949609"/>
            <a:ext cx="21734979" cy="3937644"/>
          </a:xfrm>
        </p:spPr>
        <p:txBody>
          <a:bodyPr anchor="t">
            <a:normAutofit/>
          </a:bodyPr>
          <a:lstStyle>
            <a:lvl1pPr marL="0" indent="0">
              <a:buNone/>
              <a:defRPr sz="2531">
                <a:solidFill>
                  <a:schemeClr val="tx1">
                    <a:lumMod val="75000"/>
                    <a:lumOff val="25000"/>
                  </a:schemeClr>
                </a:solidFill>
              </a:defRPr>
            </a:lvl1pPr>
            <a:lvl2pPr marL="482160" indent="0">
              <a:buNone/>
              <a:defRPr sz="1899">
                <a:solidFill>
                  <a:schemeClr val="tx1">
                    <a:tint val="75000"/>
                  </a:schemeClr>
                </a:solidFill>
              </a:defRPr>
            </a:lvl2pPr>
            <a:lvl3pPr marL="964319" indent="0">
              <a:buNone/>
              <a:defRPr sz="1687">
                <a:solidFill>
                  <a:schemeClr val="tx1">
                    <a:tint val="75000"/>
                  </a:schemeClr>
                </a:solidFill>
              </a:defRPr>
            </a:lvl3pPr>
            <a:lvl4pPr marL="1446479" indent="0">
              <a:buNone/>
              <a:defRPr sz="1476">
                <a:solidFill>
                  <a:schemeClr val="tx1">
                    <a:tint val="75000"/>
                  </a:schemeClr>
                </a:solidFill>
              </a:defRPr>
            </a:lvl4pPr>
            <a:lvl5pPr marL="1928639" indent="0">
              <a:buNone/>
              <a:defRPr sz="1476">
                <a:solidFill>
                  <a:schemeClr val="tx1">
                    <a:tint val="75000"/>
                  </a:schemeClr>
                </a:solidFill>
              </a:defRPr>
            </a:lvl5pPr>
            <a:lvl6pPr marL="2410798" indent="0">
              <a:buNone/>
              <a:defRPr sz="1476">
                <a:solidFill>
                  <a:schemeClr val="tx1">
                    <a:tint val="75000"/>
                  </a:schemeClr>
                </a:solidFill>
              </a:defRPr>
            </a:lvl6pPr>
            <a:lvl7pPr marL="2892958" indent="0">
              <a:buNone/>
              <a:defRPr sz="1476">
                <a:solidFill>
                  <a:schemeClr val="tx1">
                    <a:tint val="75000"/>
                  </a:schemeClr>
                </a:solidFill>
              </a:defRPr>
            </a:lvl7pPr>
            <a:lvl8pPr marL="3375118" indent="0">
              <a:buNone/>
              <a:defRPr sz="1476">
                <a:solidFill>
                  <a:schemeClr val="tx1">
                    <a:tint val="75000"/>
                  </a:schemeClr>
                </a:solidFill>
              </a:defRPr>
            </a:lvl8pPr>
            <a:lvl9pPr marL="3857278" indent="0">
              <a:buNone/>
              <a:defRPr sz="147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746816"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757488"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6816" y="4414468"/>
            <a:ext cx="10657489" cy="2167269"/>
          </a:xfrm>
        </p:spPr>
        <p:txBody>
          <a:bodyPr anchor="b">
            <a:normAutofit/>
          </a:bodyPr>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4" name="Content Placeholder 3"/>
          <p:cNvSpPr>
            <a:spLocks noGrp="1"/>
          </p:cNvSpPr>
          <p:nvPr>
            <p:ph sz="half" idx="2"/>
          </p:nvPr>
        </p:nvSpPr>
        <p:spPr>
          <a:xfrm>
            <a:off x="1746816" y="6581740"/>
            <a:ext cx="10657489"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757490" y="4414470"/>
            <a:ext cx="10709991" cy="2167266"/>
          </a:xfrm>
        </p:spPr>
        <p:txBody>
          <a:bodyPr anchor="b"/>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6" name="Content Placeholder 5"/>
          <p:cNvSpPr>
            <a:spLocks noGrp="1"/>
          </p:cNvSpPr>
          <p:nvPr>
            <p:ph sz="quarter" idx="4"/>
          </p:nvPr>
        </p:nvSpPr>
        <p:spPr>
          <a:xfrm>
            <a:off x="12757490" y="6581740"/>
            <a:ext cx="10709991"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1.09.2020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1.09.2020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1.09.2020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6"/>
            <a:ext cx="8126992" cy="4200147"/>
          </a:xfrm>
        </p:spPr>
        <p:txBody>
          <a:bodyPr anchor="b">
            <a:normAutofit/>
          </a:bodyPr>
          <a:lstStyle>
            <a:lvl1pPr>
              <a:defRPr sz="3374" b="0"/>
            </a:lvl1pPr>
          </a:lstStyle>
          <a:p>
            <a:r>
              <a:rPr lang="tr-TR"/>
              <a:t>Asıl başlık stilini düzenlemek için tıklayın</a:t>
            </a:r>
            <a:endParaRPr lang="en-US" dirty="0"/>
          </a:p>
        </p:txBody>
      </p:sp>
      <p:sp>
        <p:nvSpPr>
          <p:cNvPr id="3" name="Content Placeholder 2"/>
          <p:cNvSpPr>
            <a:spLocks noGrp="1"/>
          </p:cNvSpPr>
          <p:nvPr>
            <p:ph idx="1"/>
          </p:nvPr>
        </p:nvSpPr>
        <p:spPr>
          <a:xfrm>
            <a:off x="10709990" y="2600096"/>
            <a:ext cx="12757488" cy="12800471"/>
          </a:xfrm>
        </p:spPr>
        <p:txBody>
          <a:bodyPr/>
          <a:lstStyle>
            <a:lvl1pPr>
              <a:defRPr sz="3374"/>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738799" y="5400198"/>
            <a:ext cx="8126992" cy="10000371"/>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4"/>
            <a:ext cx="8126992" cy="4200155"/>
          </a:xfrm>
        </p:spPr>
        <p:txBody>
          <a:bodyPr anchor="b">
            <a:normAutofit/>
          </a:bodyPr>
          <a:lstStyle>
            <a:lvl1pPr>
              <a:defRPr sz="337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10709990" y="2600096"/>
            <a:ext cx="12757488" cy="12800471"/>
          </a:xfrm>
        </p:spPr>
        <p:txBody>
          <a:bodyPr/>
          <a:lstStyle>
            <a:lvl1pPr marL="0" indent="0">
              <a:buNone/>
              <a:defRPr sz="3374"/>
            </a:lvl1pPr>
            <a:lvl2pPr marL="482160" indent="0">
              <a:buNone/>
              <a:defRPr sz="2953"/>
            </a:lvl2pPr>
            <a:lvl3pPr marL="964319" indent="0">
              <a:buNone/>
              <a:defRPr sz="2531"/>
            </a:lvl3pPr>
            <a:lvl4pPr marL="1446479" indent="0">
              <a:buNone/>
              <a:defRPr sz="2109"/>
            </a:lvl4pPr>
            <a:lvl5pPr marL="1928639" indent="0">
              <a:buNone/>
              <a:defRPr sz="2109"/>
            </a:lvl5pPr>
            <a:lvl6pPr marL="2410798" indent="0">
              <a:buNone/>
              <a:defRPr sz="2109"/>
            </a:lvl6pPr>
            <a:lvl7pPr marL="2892958" indent="0">
              <a:buNone/>
              <a:defRPr sz="2109"/>
            </a:lvl7pPr>
            <a:lvl8pPr marL="3375118" indent="0">
              <a:buNone/>
              <a:defRPr sz="2109"/>
            </a:lvl8pPr>
            <a:lvl9pPr marL="3857278" indent="0">
              <a:buNone/>
              <a:defRPr sz="2109"/>
            </a:lvl9pPr>
          </a:lstStyle>
          <a:p>
            <a:r>
              <a:rPr lang="tr-TR"/>
              <a:t>Resim eklemek için simgeye tıklayın</a:t>
            </a:r>
            <a:endParaRPr lang="en-US" dirty="0"/>
          </a:p>
        </p:txBody>
      </p:sp>
      <p:sp>
        <p:nvSpPr>
          <p:cNvPr id="4" name="Text Placeholder 3"/>
          <p:cNvSpPr>
            <a:spLocks noGrp="1"/>
          </p:cNvSpPr>
          <p:nvPr>
            <p:ph type="body" sz="half" idx="2"/>
          </p:nvPr>
        </p:nvSpPr>
        <p:spPr>
          <a:xfrm>
            <a:off x="1738799" y="5400199"/>
            <a:ext cx="8126992" cy="10000368"/>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2" y="945867"/>
            <a:ext cx="5433745" cy="15254730"/>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732498" y="945869"/>
            <a:ext cx="15986235" cy="1525472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267998" y="1992073"/>
            <a:ext cx="20789979" cy="9360345"/>
          </a:xfrm>
        </p:spPr>
        <p:txBody>
          <a:bodyPr anchor="b">
            <a:normAutofit/>
          </a:bodyPr>
          <a:lstStyle>
            <a:lvl1pPr algn="l">
              <a:lnSpc>
                <a:spcPct val="85000"/>
              </a:lnSpc>
              <a:defRPr sz="20998" spc="-131"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273725" y="11694974"/>
            <a:ext cx="20789979" cy="3000111"/>
          </a:xfrm>
        </p:spPr>
        <p:txBody>
          <a:bodyPr lIns="91440" rIns="91440">
            <a:normAutofit/>
          </a:bodyPr>
          <a:lstStyle>
            <a:lvl1pPr marL="0" indent="0" algn="l">
              <a:buNone/>
              <a:defRPr sz="6300" cap="all" spc="525" baseline="0">
                <a:solidFill>
                  <a:schemeClr val="tx2"/>
                </a:solidFill>
                <a:latin typeface="+mj-lt"/>
              </a:defRPr>
            </a:lvl1pPr>
            <a:lvl2pPr marL="1200059" indent="0" algn="ctr">
              <a:buNone/>
              <a:defRPr sz="6300"/>
            </a:lvl2pPr>
            <a:lvl3pPr marL="2400117" indent="0" algn="ctr">
              <a:buNone/>
              <a:defRPr sz="6300"/>
            </a:lvl3pPr>
            <a:lvl4pPr marL="3600176" indent="0" algn="ctr">
              <a:buNone/>
              <a:defRPr sz="5250"/>
            </a:lvl4pPr>
            <a:lvl5pPr marL="4800234" indent="0" algn="ctr">
              <a:buNone/>
              <a:defRPr sz="5250"/>
            </a:lvl5pPr>
            <a:lvl6pPr marL="6000293" indent="0" algn="ctr">
              <a:buNone/>
              <a:defRPr sz="5250"/>
            </a:lvl6pPr>
            <a:lvl7pPr marL="7200351" indent="0" algn="ctr">
              <a:buNone/>
              <a:defRPr sz="5250"/>
            </a:lvl7pPr>
            <a:lvl8pPr marL="8400410" indent="0" algn="ctr">
              <a:buNone/>
              <a:defRPr sz="5250"/>
            </a:lvl8pPr>
            <a:lvl9pPr marL="9600468" indent="0" algn="ctr">
              <a:buNone/>
              <a:defRPr sz="525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38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784689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992073"/>
            <a:ext cx="20789979" cy="9360345"/>
          </a:xfrm>
        </p:spPr>
        <p:txBody>
          <a:bodyPr anchor="b" anchorCtr="0">
            <a:normAutofit/>
          </a:bodyPr>
          <a:lstStyle>
            <a:lvl1pPr>
              <a:lnSpc>
                <a:spcPct val="85000"/>
              </a:lnSpc>
              <a:defRPr sz="20998"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11688430"/>
            <a:ext cx="20789979" cy="3000111"/>
          </a:xfrm>
        </p:spPr>
        <p:txBody>
          <a:bodyPr lIns="91440" rIns="91440" anchor="t" anchorCtr="0">
            <a:normAutofit/>
          </a:bodyPr>
          <a:lstStyle>
            <a:lvl1pPr marL="0" indent="0">
              <a:buNone/>
              <a:defRPr sz="6300" cap="all" spc="525" baseline="0">
                <a:solidFill>
                  <a:schemeClr val="tx2"/>
                </a:solidFill>
                <a:latin typeface="+mj-lt"/>
              </a:defRPr>
            </a:lvl1pPr>
            <a:lvl2pPr marL="1200059" indent="0">
              <a:buNone/>
              <a:defRPr sz="4725">
                <a:solidFill>
                  <a:schemeClr val="tx1">
                    <a:tint val="75000"/>
                  </a:schemeClr>
                </a:solidFill>
              </a:defRPr>
            </a:lvl2pPr>
            <a:lvl3pPr marL="2400117" indent="0">
              <a:buNone/>
              <a:defRPr sz="4200">
                <a:solidFill>
                  <a:schemeClr val="tx1">
                    <a:tint val="75000"/>
                  </a:schemeClr>
                </a:solidFill>
              </a:defRPr>
            </a:lvl3pPr>
            <a:lvl4pPr marL="3600176" indent="0">
              <a:buNone/>
              <a:defRPr sz="3675">
                <a:solidFill>
                  <a:schemeClr val="tx1">
                    <a:tint val="75000"/>
                  </a:schemeClr>
                </a:solidFill>
              </a:defRPr>
            </a:lvl4pPr>
            <a:lvl5pPr marL="4800234" indent="0">
              <a:buNone/>
              <a:defRPr sz="3675">
                <a:solidFill>
                  <a:schemeClr val="tx1">
                    <a:tint val="75000"/>
                  </a:schemeClr>
                </a:solidFill>
              </a:defRPr>
            </a:lvl5pPr>
            <a:lvl6pPr marL="6000293" indent="0">
              <a:buNone/>
              <a:defRPr sz="3675">
                <a:solidFill>
                  <a:schemeClr val="tx1">
                    <a:tint val="75000"/>
                  </a:schemeClr>
                </a:solidFill>
              </a:defRPr>
            </a:lvl6pPr>
            <a:lvl7pPr marL="7200351" indent="0">
              <a:buNone/>
              <a:defRPr sz="3675">
                <a:solidFill>
                  <a:schemeClr val="tx1">
                    <a:tint val="75000"/>
                  </a:schemeClr>
                </a:solidFill>
              </a:defRPr>
            </a:lvl7pPr>
            <a:lvl8pPr marL="8400410" indent="0">
              <a:buNone/>
              <a:defRPr sz="3675">
                <a:solidFill>
                  <a:schemeClr val="tx1">
                    <a:tint val="75000"/>
                  </a:schemeClr>
                </a:solidFill>
              </a:defRPr>
            </a:lvl8pPr>
            <a:lvl9pPr marL="9600468" indent="0">
              <a:buNone/>
              <a:defRPr sz="3675">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45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267998" y="4844625"/>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851987" y="4844627"/>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22590763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4" name="Content Placeholder 3"/>
          <p:cNvSpPr>
            <a:spLocks noGrp="1"/>
          </p:cNvSpPr>
          <p:nvPr>
            <p:ph sz="half" idx="2"/>
          </p:nvPr>
        </p:nvSpPr>
        <p:spPr>
          <a:xfrm>
            <a:off x="2267998"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851987"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6" name="Content Placeholder 5"/>
          <p:cNvSpPr>
            <a:spLocks noGrp="1"/>
          </p:cNvSpPr>
          <p:nvPr>
            <p:ph sz="quarter" idx="4"/>
          </p:nvPr>
        </p:nvSpPr>
        <p:spPr>
          <a:xfrm>
            <a:off x="12851987"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1.09.2020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4289504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1.09.2020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55269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FC6309-07AF-45D9-BD03-18BB3F21AA63}" type="datetimeFigureOut">
              <a:rPr lang="tr-TR" smtClean="0"/>
              <a:t>1.09.2020</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99539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37" y="0"/>
            <a:ext cx="8372689" cy="18000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8350531" y="0"/>
            <a:ext cx="132300" cy="18000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4999" y="1560055"/>
            <a:ext cx="6614993" cy="6000221"/>
          </a:xfrm>
        </p:spPr>
        <p:txBody>
          <a:bodyPr anchor="b">
            <a:normAutofit/>
          </a:bodyPr>
          <a:lstStyle>
            <a:lvl1pPr>
              <a:defRPr sz="9449"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9922490" y="1920071"/>
            <a:ext cx="13418987" cy="1380050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44999" y="7680283"/>
            <a:ext cx="6614993" cy="8869419"/>
          </a:xfrm>
        </p:spPr>
        <p:txBody>
          <a:bodyPr lIns="91440" rIns="91440">
            <a:normAutofit/>
          </a:bodyPr>
          <a:lstStyle>
            <a:lvl1pPr marL="0" indent="0">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a:xfrm>
            <a:off x="962181" y="16955445"/>
            <a:ext cx="5412271" cy="958369"/>
          </a:xfrm>
        </p:spPr>
        <p:txBody>
          <a:bodyPr/>
          <a:lstStyle>
            <a:lvl1pPr algn="l">
              <a:defRPr/>
            </a:lvl1p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a:xfrm>
            <a:off x="9922490" y="16955445"/>
            <a:ext cx="9607490" cy="958369"/>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33094823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3000479"/>
            <a:ext cx="25193413" cy="5000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5" y="12900937"/>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3320490"/>
            <a:ext cx="20904167" cy="2160080"/>
          </a:xfrm>
        </p:spPr>
        <p:txBody>
          <a:bodyPr tIns="0" bIns="0" anchor="b">
            <a:noAutofit/>
          </a:bodyPr>
          <a:lstStyle>
            <a:lvl1pPr>
              <a:defRPr sz="9449"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4" y="0"/>
            <a:ext cx="25199945" cy="12900937"/>
          </a:xfrm>
          <a:solidFill>
            <a:schemeClr val="bg2">
              <a:lumMod val="90000"/>
            </a:schemeClr>
          </a:solidFill>
        </p:spPr>
        <p:txBody>
          <a:bodyPr lIns="457200" tIns="457200" anchor="t"/>
          <a:lstStyle>
            <a:lvl1pPr marL="0" indent="0">
              <a:buNone/>
              <a:defRPr sz="8399"/>
            </a:lvl1pPr>
            <a:lvl2pPr marL="1200059" indent="0">
              <a:buNone/>
              <a:defRPr sz="7349"/>
            </a:lvl2pPr>
            <a:lvl3pPr marL="2400117" indent="0">
              <a:buNone/>
              <a:defRPr sz="6300"/>
            </a:lvl3pPr>
            <a:lvl4pPr marL="3600176" indent="0">
              <a:buNone/>
              <a:defRPr sz="5250"/>
            </a:lvl4pPr>
            <a:lvl5pPr marL="4800234" indent="0">
              <a:buNone/>
              <a:defRPr sz="5250"/>
            </a:lvl5pPr>
            <a:lvl6pPr marL="6000293" indent="0">
              <a:buNone/>
              <a:defRPr sz="5250"/>
            </a:lvl6pPr>
            <a:lvl7pPr marL="7200351" indent="0">
              <a:buNone/>
              <a:defRPr sz="5250"/>
            </a:lvl7pPr>
            <a:lvl8pPr marL="8400410" indent="0">
              <a:buNone/>
              <a:defRPr sz="5250"/>
            </a:lvl8pPr>
            <a:lvl9pPr marL="9600468" indent="0">
              <a:buNone/>
              <a:defRPr sz="5250"/>
            </a:lvl9pPr>
          </a:lstStyle>
          <a:p>
            <a:r>
              <a:rPr lang="tr-TR"/>
              <a:t>Resim eklemek için simgeye tıklayın</a:t>
            </a:r>
            <a:endParaRPr lang="en-US" dirty="0"/>
          </a:p>
        </p:txBody>
      </p:sp>
      <p:sp>
        <p:nvSpPr>
          <p:cNvPr id="4" name="Text Placeholder 3"/>
          <p:cNvSpPr>
            <a:spLocks noGrp="1"/>
          </p:cNvSpPr>
          <p:nvPr>
            <p:ph type="body" sz="half" idx="2"/>
          </p:nvPr>
        </p:nvSpPr>
        <p:spPr>
          <a:xfrm>
            <a:off x="2267998" y="15504571"/>
            <a:ext cx="20915979" cy="1560057"/>
          </a:xfrm>
        </p:spPr>
        <p:txBody>
          <a:bodyPr lIns="91440" tIns="0" rIns="91440" bIns="0">
            <a:normAutofit/>
          </a:bodyPr>
          <a:lstStyle>
            <a:lvl1pPr marL="0" indent="0">
              <a:spcBef>
                <a:spcPts val="0"/>
              </a:spcBef>
              <a:spcAft>
                <a:spcPts val="1575"/>
              </a:spcAft>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83892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052426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8033733" y="1082198"/>
            <a:ext cx="5433745" cy="1511839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732500" y="1082198"/>
            <a:ext cx="15986234" cy="1511839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55606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6816" y="960035"/>
            <a:ext cx="21734979" cy="347929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746816" y="4800178"/>
            <a:ext cx="21734979" cy="1142125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732500" y="16683950"/>
            <a:ext cx="5669994" cy="958368"/>
          </a:xfrm>
          <a:prstGeom prst="rect">
            <a:avLst/>
          </a:prstGeom>
        </p:spPr>
        <p:txBody>
          <a:bodyPr vert="horz" lIns="91440" tIns="45720" rIns="91440" bIns="45720" rtlCol="0" anchor="ctr"/>
          <a:lstStyle>
            <a:lvl1pPr algn="l">
              <a:defRPr sz="1160">
                <a:solidFill>
                  <a:schemeClr val="tx1">
                    <a:lumMod val="65000"/>
                    <a:lumOff val="35000"/>
                  </a:schemeClr>
                </a:solidFill>
              </a:defRPr>
            </a:lvl1pPr>
          </a:lstStyle>
          <a:p>
            <a:fld id="{52FC6309-07AF-45D9-BD03-18BB3F21AA63}" type="datetimeFigureOut">
              <a:rPr lang="tr-TR" smtClean="0"/>
              <a:t>1.09.2020</a:t>
            </a:fld>
            <a:endParaRPr lang="tr-TR"/>
          </a:p>
        </p:txBody>
      </p:sp>
      <p:sp>
        <p:nvSpPr>
          <p:cNvPr id="5" name="Footer Placeholder 4"/>
          <p:cNvSpPr>
            <a:spLocks noGrp="1"/>
          </p:cNvSpPr>
          <p:nvPr>
            <p:ph type="ftr" sz="quarter" idx="3"/>
          </p:nvPr>
        </p:nvSpPr>
        <p:spPr>
          <a:xfrm>
            <a:off x="8347492" y="16683950"/>
            <a:ext cx="8504992" cy="958368"/>
          </a:xfrm>
          <a:prstGeom prst="rect">
            <a:avLst/>
          </a:prstGeom>
        </p:spPr>
        <p:txBody>
          <a:bodyPr vert="horz" lIns="91440" tIns="45720" rIns="91440" bIns="45720" rtlCol="0" anchor="ctr"/>
          <a:lstStyle>
            <a:lvl1pPr algn="ctr">
              <a:defRPr sz="116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7811801" y="16683950"/>
            <a:ext cx="5669994" cy="958368"/>
          </a:xfrm>
          <a:prstGeom prst="rect">
            <a:avLst/>
          </a:prstGeom>
        </p:spPr>
        <p:txBody>
          <a:bodyPr vert="horz" lIns="91440" tIns="45720" rIns="91440" bIns="45720" rtlCol="0" anchor="ctr"/>
          <a:lstStyle>
            <a:lvl1pPr algn="r">
              <a:defRPr sz="1160">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64319"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0" indent="-241080" algn="l" defTabSz="964319" rtl="0" eaLnBrk="1" latinLnBrk="0" hangingPunct="1">
        <a:lnSpc>
          <a:spcPct val="90000"/>
        </a:lnSpc>
        <a:spcBef>
          <a:spcPts val="1054"/>
        </a:spcBef>
        <a:buFont typeface="Wingdings 2" pitchFamily="18" charset="2"/>
        <a:buChar char=""/>
        <a:defRPr sz="2953" kern="1200">
          <a:solidFill>
            <a:schemeClr val="tx1"/>
          </a:solidFill>
          <a:latin typeface="+mn-lt"/>
          <a:ea typeface="+mn-ea"/>
          <a:cs typeface="+mn-cs"/>
        </a:defRPr>
      </a:lvl1pPr>
      <a:lvl2pPr marL="723239" indent="-241080" algn="l" defTabSz="964319" rtl="0" eaLnBrk="1" latinLnBrk="0" hangingPunct="1">
        <a:lnSpc>
          <a:spcPct val="90000"/>
        </a:lnSpc>
        <a:spcBef>
          <a:spcPts val="527"/>
        </a:spcBef>
        <a:buFont typeface="Wingdings 2" pitchFamily="18" charset="2"/>
        <a:buChar char=""/>
        <a:defRPr sz="2531" kern="1200">
          <a:solidFill>
            <a:schemeClr val="tx1"/>
          </a:solidFill>
          <a:latin typeface="+mn-lt"/>
          <a:ea typeface="+mn-ea"/>
          <a:cs typeface="+mn-cs"/>
        </a:defRPr>
      </a:lvl2pPr>
      <a:lvl3pPr marL="1205399" indent="-241080" algn="l" defTabSz="964319" rtl="0" eaLnBrk="1" latinLnBrk="0" hangingPunct="1">
        <a:lnSpc>
          <a:spcPct val="90000"/>
        </a:lnSpc>
        <a:spcBef>
          <a:spcPts val="527"/>
        </a:spcBef>
        <a:buFont typeface="Wingdings 2" pitchFamily="18" charset="2"/>
        <a:buChar char=""/>
        <a:defRPr sz="2109" kern="1200">
          <a:solidFill>
            <a:schemeClr val="tx1"/>
          </a:solidFill>
          <a:latin typeface="+mn-lt"/>
          <a:ea typeface="+mn-ea"/>
          <a:cs typeface="+mn-cs"/>
        </a:defRPr>
      </a:lvl3pPr>
      <a:lvl4pPr marL="1687559"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4pPr>
      <a:lvl5pPr marL="2169718"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5pPr>
      <a:lvl6pPr marL="265187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6pPr>
      <a:lvl7pPr marL="313403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7pPr>
      <a:lvl8pPr marL="361619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8pPr>
      <a:lvl9pPr marL="409835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9pPr>
    </p:bodyStyle>
    <p:otherStyle>
      <a:defPPr>
        <a:defRPr lang="en-US"/>
      </a:defPPr>
      <a:lvl1pPr marL="0" algn="l" defTabSz="964319" rtl="0" eaLnBrk="1" latinLnBrk="0" hangingPunct="1">
        <a:defRPr sz="1899" kern="1200">
          <a:solidFill>
            <a:schemeClr val="tx1"/>
          </a:solidFill>
          <a:latin typeface="+mn-lt"/>
          <a:ea typeface="+mn-ea"/>
          <a:cs typeface="+mn-cs"/>
        </a:defRPr>
      </a:lvl1pPr>
      <a:lvl2pPr marL="482160" algn="l" defTabSz="964319" rtl="0" eaLnBrk="1" latinLnBrk="0" hangingPunct="1">
        <a:defRPr sz="1899" kern="1200">
          <a:solidFill>
            <a:schemeClr val="tx1"/>
          </a:solidFill>
          <a:latin typeface="+mn-lt"/>
          <a:ea typeface="+mn-ea"/>
          <a:cs typeface="+mn-cs"/>
        </a:defRPr>
      </a:lvl2pPr>
      <a:lvl3pPr marL="964319" algn="l" defTabSz="964319" rtl="0" eaLnBrk="1" latinLnBrk="0" hangingPunct="1">
        <a:defRPr sz="1899" kern="1200">
          <a:solidFill>
            <a:schemeClr val="tx1"/>
          </a:solidFill>
          <a:latin typeface="+mn-lt"/>
          <a:ea typeface="+mn-ea"/>
          <a:cs typeface="+mn-cs"/>
        </a:defRPr>
      </a:lvl3pPr>
      <a:lvl4pPr marL="1446479" algn="l" defTabSz="964319" rtl="0" eaLnBrk="1" latinLnBrk="0" hangingPunct="1">
        <a:defRPr sz="1899" kern="1200">
          <a:solidFill>
            <a:schemeClr val="tx1"/>
          </a:solidFill>
          <a:latin typeface="+mn-lt"/>
          <a:ea typeface="+mn-ea"/>
          <a:cs typeface="+mn-cs"/>
        </a:defRPr>
      </a:lvl4pPr>
      <a:lvl5pPr marL="1928639" algn="l" defTabSz="964319" rtl="0" eaLnBrk="1" latinLnBrk="0" hangingPunct="1">
        <a:defRPr sz="1899" kern="1200">
          <a:solidFill>
            <a:schemeClr val="tx1"/>
          </a:solidFill>
          <a:latin typeface="+mn-lt"/>
          <a:ea typeface="+mn-ea"/>
          <a:cs typeface="+mn-cs"/>
        </a:defRPr>
      </a:lvl5pPr>
      <a:lvl6pPr marL="2410798" algn="l" defTabSz="964319" rtl="0" eaLnBrk="1" latinLnBrk="0" hangingPunct="1">
        <a:defRPr sz="1899" kern="1200">
          <a:solidFill>
            <a:schemeClr val="tx1"/>
          </a:solidFill>
          <a:latin typeface="+mn-lt"/>
          <a:ea typeface="+mn-ea"/>
          <a:cs typeface="+mn-cs"/>
        </a:defRPr>
      </a:lvl6pPr>
      <a:lvl7pPr marL="2892958" algn="l" defTabSz="964319" rtl="0" eaLnBrk="1" latinLnBrk="0" hangingPunct="1">
        <a:defRPr sz="1899" kern="1200">
          <a:solidFill>
            <a:schemeClr val="tx1"/>
          </a:solidFill>
          <a:latin typeface="+mn-lt"/>
          <a:ea typeface="+mn-ea"/>
          <a:cs typeface="+mn-cs"/>
        </a:defRPr>
      </a:lvl7pPr>
      <a:lvl8pPr marL="3375118" algn="l" defTabSz="964319" rtl="0" eaLnBrk="1" latinLnBrk="0" hangingPunct="1">
        <a:defRPr sz="1899" kern="1200">
          <a:solidFill>
            <a:schemeClr val="tx1"/>
          </a:solidFill>
          <a:latin typeface="+mn-lt"/>
          <a:ea typeface="+mn-ea"/>
          <a:cs typeface="+mn-cs"/>
        </a:defRPr>
      </a:lvl8pPr>
      <a:lvl9pPr marL="3857278" algn="l" defTabSz="964319" rtl="0" eaLnBrk="1" latinLnBrk="0" hangingPunct="1">
        <a:defRPr sz="18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16800619"/>
            <a:ext cx="25199978"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16626112"/>
            <a:ext cx="25199978" cy="173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267998" y="752271"/>
            <a:ext cx="20789979" cy="3807901"/>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6" y="4844625"/>
            <a:ext cx="20789982" cy="10560389"/>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268002" y="16955445"/>
            <a:ext cx="5110003" cy="958369"/>
          </a:xfrm>
          <a:prstGeom prst="rect">
            <a:avLst/>
          </a:prstGeom>
        </p:spPr>
        <p:txBody>
          <a:bodyPr vert="horz" lIns="91440" tIns="45720" rIns="91440" bIns="45720" rtlCol="0" anchor="ctr"/>
          <a:lstStyle>
            <a:lvl1pPr algn="l">
              <a:defRPr sz="2362">
                <a:solidFill>
                  <a:srgbClr val="FFFFFF"/>
                </a:solidFill>
              </a:defRPr>
            </a:lvl1pPr>
          </a:lstStyle>
          <a:p>
            <a:fld id="{52FC6309-07AF-45D9-BD03-18BB3F21AA63}" type="datetimeFigureOut">
              <a:rPr lang="tr-TR" smtClean="0"/>
              <a:t>1.09.2020</a:t>
            </a:fld>
            <a:endParaRPr lang="tr-TR"/>
          </a:p>
        </p:txBody>
      </p:sp>
      <p:sp>
        <p:nvSpPr>
          <p:cNvPr id="5" name="Footer Placeholder 4"/>
          <p:cNvSpPr>
            <a:spLocks noGrp="1"/>
          </p:cNvSpPr>
          <p:nvPr>
            <p:ph type="ftr" sz="quarter" idx="3"/>
          </p:nvPr>
        </p:nvSpPr>
        <p:spPr>
          <a:xfrm>
            <a:off x="7619078" y="16955445"/>
            <a:ext cx="9968384" cy="958369"/>
          </a:xfrm>
          <a:prstGeom prst="rect">
            <a:avLst/>
          </a:prstGeom>
        </p:spPr>
        <p:txBody>
          <a:bodyPr vert="horz" lIns="91440" tIns="45720" rIns="91440" bIns="45720" rtlCol="0" anchor="ctr"/>
          <a:lstStyle>
            <a:lvl1pPr algn="ctr">
              <a:defRPr sz="236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20463527" y="16955445"/>
            <a:ext cx="2711861" cy="958369"/>
          </a:xfrm>
          <a:prstGeom prst="rect">
            <a:avLst/>
          </a:prstGeom>
        </p:spPr>
        <p:txBody>
          <a:bodyPr vert="horz" lIns="91440" tIns="45720" rIns="91440" bIns="45720" rtlCol="0" anchor="ctr"/>
          <a:lstStyle>
            <a:lvl1pPr algn="r">
              <a:defRPr sz="2756">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2466943" y="4561441"/>
            <a:ext cx="20600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4768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2400117" rtl="0" eaLnBrk="1" latinLnBrk="0" hangingPunct="1">
        <a:lnSpc>
          <a:spcPct val="85000"/>
        </a:lnSpc>
        <a:spcBef>
          <a:spcPct val="0"/>
        </a:spcBef>
        <a:buNone/>
        <a:defRPr sz="12599" kern="1200" spc="-131" baseline="0">
          <a:solidFill>
            <a:schemeClr val="tx1">
              <a:lumMod val="75000"/>
              <a:lumOff val="25000"/>
            </a:schemeClr>
          </a:solidFill>
          <a:latin typeface="+mj-lt"/>
          <a:ea typeface="+mj-ea"/>
          <a:cs typeface="+mj-cs"/>
        </a:defRPr>
      </a:lvl1pPr>
    </p:titleStyle>
    <p:bodyStyle>
      <a:lvl1pPr marL="240012" indent="-240012" algn="l" defTabSz="2400117" rtl="0" eaLnBrk="1" latinLnBrk="0" hangingPunct="1">
        <a:lnSpc>
          <a:spcPct val="90000"/>
        </a:lnSpc>
        <a:spcBef>
          <a:spcPts val="3150"/>
        </a:spcBef>
        <a:spcAft>
          <a:spcPts val="525"/>
        </a:spcAft>
        <a:buClr>
          <a:schemeClr val="accent1"/>
        </a:buClr>
        <a:buSzPct val="100000"/>
        <a:buFont typeface="Calibri" panose="020F0502020204030204" pitchFamily="34" charset="0"/>
        <a:buChar char=" "/>
        <a:defRPr sz="5250" kern="1200">
          <a:solidFill>
            <a:schemeClr val="tx1">
              <a:lumMod val="75000"/>
              <a:lumOff val="25000"/>
            </a:schemeClr>
          </a:solidFill>
          <a:latin typeface="+mn-lt"/>
          <a:ea typeface="+mn-ea"/>
          <a:cs typeface="+mn-cs"/>
        </a:defRPr>
      </a:lvl1pPr>
      <a:lvl2pPr marL="1008049" indent="-480023" algn="l" defTabSz="2400117" rtl="0" eaLnBrk="1" latinLnBrk="0" hangingPunct="1">
        <a:lnSpc>
          <a:spcPct val="90000"/>
        </a:lnSpc>
        <a:spcBef>
          <a:spcPts val="525"/>
        </a:spcBef>
        <a:spcAft>
          <a:spcPts val="1050"/>
        </a:spcAft>
        <a:buClr>
          <a:schemeClr val="accent1"/>
        </a:buClr>
        <a:buFont typeface="Calibri" pitchFamily="34" charset="0"/>
        <a:buChar char="◦"/>
        <a:defRPr sz="4725" kern="1200">
          <a:solidFill>
            <a:schemeClr val="tx1">
              <a:lumMod val="75000"/>
              <a:lumOff val="25000"/>
            </a:schemeClr>
          </a:solidFill>
          <a:latin typeface="+mn-lt"/>
          <a:ea typeface="+mn-ea"/>
          <a:cs typeface="+mn-cs"/>
        </a:defRPr>
      </a:lvl2pPr>
      <a:lvl3pPr marL="1488073"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3pPr>
      <a:lvl4pPr marL="1968096"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4pPr>
      <a:lvl5pPr marL="2448119"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5pPr>
      <a:lvl6pPr marL="288728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6pPr>
      <a:lvl7pPr marL="341224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7pPr>
      <a:lvl8pPr marL="393720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8pPr>
      <a:lvl9pPr marL="446216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9pPr>
    </p:bodyStyle>
    <p:otherStyle>
      <a:defPPr>
        <a:defRPr lang="en-US"/>
      </a:defPPr>
      <a:lvl1pPr marL="0" algn="l" defTabSz="2400117" rtl="0" eaLnBrk="1" latinLnBrk="0" hangingPunct="1">
        <a:defRPr sz="4725" kern="1200">
          <a:solidFill>
            <a:schemeClr val="tx1"/>
          </a:solidFill>
          <a:latin typeface="+mn-lt"/>
          <a:ea typeface="+mn-ea"/>
          <a:cs typeface="+mn-cs"/>
        </a:defRPr>
      </a:lvl1pPr>
      <a:lvl2pPr marL="1200059" algn="l" defTabSz="2400117" rtl="0" eaLnBrk="1" latinLnBrk="0" hangingPunct="1">
        <a:defRPr sz="4725" kern="1200">
          <a:solidFill>
            <a:schemeClr val="tx1"/>
          </a:solidFill>
          <a:latin typeface="+mn-lt"/>
          <a:ea typeface="+mn-ea"/>
          <a:cs typeface="+mn-cs"/>
        </a:defRPr>
      </a:lvl2pPr>
      <a:lvl3pPr marL="2400117" algn="l" defTabSz="2400117" rtl="0" eaLnBrk="1" latinLnBrk="0" hangingPunct="1">
        <a:defRPr sz="4725" kern="1200">
          <a:solidFill>
            <a:schemeClr val="tx1"/>
          </a:solidFill>
          <a:latin typeface="+mn-lt"/>
          <a:ea typeface="+mn-ea"/>
          <a:cs typeface="+mn-cs"/>
        </a:defRPr>
      </a:lvl3pPr>
      <a:lvl4pPr marL="3600176" algn="l" defTabSz="2400117" rtl="0" eaLnBrk="1" latinLnBrk="0" hangingPunct="1">
        <a:defRPr sz="4725" kern="1200">
          <a:solidFill>
            <a:schemeClr val="tx1"/>
          </a:solidFill>
          <a:latin typeface="+mn-lt"/>
          <a:ea typeface="+mn-ea"/>
          <a:cs typeface="+mn-cs"/>
        </a:defRPr>
      </a:lvl4pPr>
      <a:lvl5pPr marL="4800234" algn="l" defTabSz="2400117" rtl="0" eaLnBrk="1" latinLnBrk="0" hangingPunct="1">
        <a:defRPr sz="4725" kern="1200">
          <a:solidFill>
            <a:schemeClr val="tx1"/>
          </a:solidFill>
          <a:latin typeface="+mn-lt"/>
          <a:ea typeface="+mn-ea"/>
          <a:cs typeface="+mn-cs"/>
        </a:defRPr>
      </a:lvl5pPr>
      <a:lvl6pPr marL="6000293" algn="l" defTabSz="2400117" rtl="0" eaLnBrk="1" latinLnBrk="0" hangingPunct="1">
        <a:defRPr sz="4725" kern="1200">
          <a:solidFill>
            <a:schemeClr val="tx1"/>
          </a:solidFill>
          <a:latin typeface="+mn-lt"/>
          <a:ea typeface="+mn-ea"/>
          <a:cs typeface="+mn-cs"/>
        </a:defRPr>
      </a:lvl6pPr>
      <a:lvl7pPr marL="7200351" algn="l" defTabSz="2400117" rtl="0" eaLnBrk="1" latinLnBrk="0" hangingPunct="1">
        <a:defRPr sz="4725" kern="1200">
          <a:solidFill>
            <a:schemeClr val="tx1"/>
          </a:solidFill>
          <a:latin typeface="+mn-lt"/>
          <a:ea typeface="+mn-ea"/>
          <a:cs typeface="+mn-cs"/>
        </a:defRPr>
      </a:lvl7pPr>
      <a:lvl8pPr marL="8400410" algn="l" defTabSz="2400117" rtl="0" eaLnBrk="1" latinLnBrk="0" hangingPunct="1">
        <a:defRPr sz="4725" kern="1200">
          <a:solidFill>
            <a:schemeClr val="tx1"/>
          </a:solidFill>
          <a:latin typeface="+mn-lt"/>
          <a:ea typeface="+mn-ea"/>
          <a:cs typeface="+mn-cs"/>
        </a:defRPr>
      </a:lvl8pPr>
      <a:lvl9pPr marL="9600468" algn="l" defTabSz="2400117" rtl="0" eaLnBrk="1" latinLnBrk="0" hangingPunct="1">
        <a:defRPr sz="472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etin kutusu 18">
            <a:extLst>
              <a:ext uri="{FF2B5EF4-FFF2-40B4-BE49-F238E27FC236}">
                <a16:creationId xmlns:a16="http://schemas.microsoft.com/office/drawing/2014/main" id="{2DACD2BA-BC81-449D-A9D1-77F3FE1190EA}"/>
              </a:ext>
            </a:extLst>
          </p:cNvPr>
          <p:cNvSpPr txBox="1"/>
          <p:nvPr/>
        </p:nvSpPr>
        <p:spPr>
          <a:xfrm>
            <a:off x="416415" y="3517889"/>
            <a:ext cx="7780527" cy="6247864"/>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p:txBody>
      </p:sp>
      <p:sp>
        <p:nvSpPr>
          <p:cNvPr id="10" name="Metin kutusu 9">
            <a:extLst>
              <a:ext uri="{FF2B5EF4-FFF2-40B4-BE49-F238E27FC236}">
                <a16:creationId xmlns:a16="http://schemas.microsoft.com/office/drawing/2014/main" id="{61A7D914-1F6F-4BC9-80DD-27576C700570}"/>
              </a:ext>
            </a:extLst>
          </p:cNvPr>
          <p:cNvSpPr txBox="1"/>
          <p:nvPr/>
        </p:nvSpPr>
        <p:spPr>
          <a:xfrm>
            <a:off x="416415" y="2988657"/>
            <a:ext cx="7780528" cy="444096"/>
          </a:xfrm>
          <a:prstGeom prst="rect">
            <a:avLst/>
          </a:prstGeom>
          <a:solidFill>
            <a:srgbClr val="0C92AD"/>
          </a:solidFill>
        </p:spPr>
        <p:txBody>
          <a:bodyPr wrap="square" rtlCol="0">
            <a:spAutoFit/>
          </a:bodyPr>
          <a:lstStyle/>
          <a:p>
            <a:r>
              <a:rPr lang="tr-TR" sz="2286" b="1" dirty="0">
                <a:solidFill>
                  <a:schemeClr val="bg1"/>
                </a:solidFill>
              </a:rPr>
              <a:t>INTRODUCTION</a:t>
            </a:r>
            <a:endParaRPr lang="tr-TR" sz="1286"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133172" y="346069"/>
            <a:ext cx="20650381" cy="2063190"/>
          </a:xfrm>
          <a:prstGeom prst="rect">
            <a:avLst/>
          </a:prstGeom>
          <a:solidFill>
            <a:srgbClr val="0C92A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7" tIns="32658" rIns="65317" bIns="32658" numCol="1" spcCol="0" rtlCol="0" fromWordArt="0" anchor="ctr" anchorCtr="0" forceAA="0" compatLnSpc="1">
            <a:prstTxWarp prst="textNoShape">
              <a:avLst/>
            </a:prstTxWarp>
            <a:noAutofit/>
          </a:bodyPr>
          <a:lstStyle/>
          <a:p>
            <a:pPr algn="ctr"/>
            <a:r>
              <a:rPr lang="tr-TR" sz="4000" b="1" dirty="0"/>
              <a:t>ENTER YOUR TITLE</a:t>
            </a:r>
          </a:p>
          <a:p>
            <a:pPr algn="ctr"/>
            <a:r>
              <a:rPr lang="tr-TR" sz="1714" dirty="0"/>
              <a:t>John </a:t>
            </a:r>
            <a:r>
              <a:rPr lang="tr-TR" sz="1714" dirty="0" err="1"/>
              <a:t>Doe</a:t>
            </a:r>
            <a:r>
              <a:rPr lang="tr-TR" sz="1714" dirty="0"/>
              <a:t> </a:t>
            </a:r>
            <a:r>
              <a:rPr lang="en-US" sz="1286" b="1" baseline="30000" dirty="0"/>
              <a:t>1</a:t>
            </a:r>
            <a:r>
              <a:rPr lang="tr-TR" sz="1714" dirty="0"/>
              <a:t>,Edgar Rice </a:t>
            </a:r>
            <a:r>
              <a:rPr lang="tr-TR" sz="1714" b="1" baseline="30000" dirty="0"/>
              <a:t>2</a:t>
            </a:r>
            <a:r>
              <a:rPr lang="tr-TR" sz="1714" dirty="0"/>
              <a:t>, …</a:t>
            </a:r>
            <a:br>
              <a:rPr lang="tr-TR" sz="1714" dirty="0"/>
            </a:br>
            <a:r>
              <a:rPr lang="tr-TR" sz="1714" dirty="0"/>
              <a:t> </a:t>
            </a:r>
            <a:r>
              <a:rPr lang="en-US" sz="1286" b="1" baseline="30000" dirty="0"/>
              <a:t>1</a:t>
            </a:r>
            <a:r>
              <a:rPr lang="tr-TR" sz="1286" b="1" baseline="30000" dirty="0"/>
              <a:t> </a:t>
            </a:r>
            <a:r>
              <a:rPr lang="en-US" sz="1714" dirty="0"/>
              <a:t>Iowa State University, U</a:t>
            </a:r>
            <a:r>
              <a:rPr lang="tr-TR" sz="1714" dirty="0"/>
              <a:t>.S.A., </a:t>
            </a:r>
            <a:r>
              <a:rPr lang="tr-TR" sz="1714" b="1" baseline="30000" dirty="0"/>
              <a:t>2</a:t>
            </a:r>
            <a:r>
              <a:rPr lang="en-US" sz="1714" b="1" baseline="30000" dirty="0"/>
              <a:t> </a:t>
            </a:r>
            <a:r>
              <a:rPr lang="tr-TR" sz="1714" dirty="0"/>
              <a:t>Cambridge </a:t>
            </a:r>
            <a:r>
              <a:rPr lang="tr-TR" sz="1714" dirty="0" err="1"/>
              <a:t>University</a:t>
            </a:r>
            <a:r>
              <a:rPr lang="tr-TR" sz="1714" dirty="0"/>
              <a:t>, U.K.</a:t>
            </a:r>
            <a:endParaRPr lang="tr-TR" sz="1429"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16415" y="10011706"/>
            <a:ext cx="7823141" cy="444096"/>
          </a:xfrm>
          <a:prstGeom prst="rect">
            <a:avLst/>
          </a:prstGeom>
          <a:solidFill>
            <a:srgbClr val="0C92AD"/>
          </a:solidFill>
        </p:spPr>
        <p:txBody>
          <a:bodyPr wrap="square" rtlCol="0">
            <a:spAutoFit/>
          </a:bodyPr>
          <a:lstStyle/>
          <a:p>
            <a:r>
              <a:rPr lang="tr-TR" sz="2286" b="1" dirty="0">
                <a:solidFill>
                  <a:schemeClr val="bg1"/>
                </a:solidFill>
              </a:rPr>
              <a:t>METHOD</a:t>
            </a:r>
            <a:endParaRPr lang="tr-TR" sz="1286"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8709724" y="2988657"/>
            <a:ext cx="7780525" cy="444096"/>
          </a:xfrm>
          <a:prstGeom prst="rect">
            <a:avLst/>
          </a:prstGeom>
          <a:solidFill>
            <a:srgbClr val="0C92AD"/>
          </a:solidFill>
        </p:spPr>
        <p:txBody>
          <a:bodyPr wrap="square" rtlCol="0">
            <a:spAutoFit/>
          </a:bodyPr>
          <a:lstStyle/>
          <a:p>
            <a:r>
              <a:rPr lang="tr-TR" sz="2286" b="1" dirty="0">
                <a:solidFill>
                  <a:schemeClr val="bg1"/>
                </a:solidFill>
              </a:rPr>
              <a:t>RESULTS AND DISCUSSION</a:t>
            </a:r>
            <a:endParaRPr lang="tr-TR" sz="1286"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8709724" y="13804611"/>
            <a:ext cx="7780524" cy="444096"/>
          </a:xfrm>
          <a:prstGeom prst="rect">
            <a:avLst/>
          </a:prstGeom>
          <a:solidFill>
            <a:srgbClr val="0C92AD"/>
          </a:solidFill>
        </p:spPr>
        <p:txBody>
          <a:bodyPr wrap="square" rtlCol="0">
            <a:spAutoFit/>
          </a:bodyPr>
          <a:lstStyle/>
          <a:p>
            <a:r>
              <a:rPr lang="tr-TR" sz="2286" b="1" dirty="0">
                <a:solidFill>
                  <a:schemeClr val="bg1"/>
                </a:solidFill>
              </a:rPr>
              <a:t>CONCLUSION</a:t>
            </a:r>
            <a:endParaRPr lang="tr-TR" sz="1286"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17003035" y="2988657"/>
            <a:ext cx="7780524" cy="444096"/>
          </a:xfrm>
          <a:prstGeom prst="rect">
            <a:avLst/>
          </a:prstGeom>
          <a:solidFill>
            <a:srgbClr val="0C92AD"/>
          </a:solidFill>
        </p:spPr>
        <p:txBody>
          <a:bodyPr wrap="square" rtlCol="0">
            <a:spAutoFit/>
          </a:bodyPr>
          <a:lstStyle/>
          <a:p>
            <a:r>
              <a:rPr lang="tr-TR" sz="2286" b="1" dirty="0">
                <a:solidFill>
                  <a:schemeClr val="bg1"/>
                </a:solidFill>
              </a:rPr>
              <a:t>RECOMMENDATIONS</a:t>
            </a:r>
            <a:endParaRPr lang="tr-TR" sz="1286"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0" y="16966060"/>
            <a:ext cx="25199975" cy="892552"/>
          </a:xfrm>
          <a:prstGeom prst="rect">
            <a:avLst/>
          </a:prstGeom>
          <a:noFill/>
        </p:spPr>
        <p:txBody>
          <a:bodyPr wrap="square" rtlCol="0">
            <a:spAutoFit/>
          </a:bodyPr>
          <a:lstStyle/>
          <a:p>
            <a:pPr algn="ctr"/>
            <a:r>
              <a:rPr lang="en-US" sz="2800" dirty="0">
                <a:solidFill>
                  <a:schemeClr val="bg1"/>
                </a:solidFill>
              </a:rPr>
              <a:t>International Conference on Research in Education and Science (ICRES)</a:t>
            </a:r>
            <a:endParaRPr lang="tr-TR" sz="2800" dirty="0">
              <a:solidFill>
                <a:schemeClr val="bg1"/>
              </a:solidFill>
            </a:endParaRPr>
          </a:p>
          <a:p>
            <a:pPr algn="ctr"/>
            <a:r>
              <a:rPr lang="tr-TR" sz="2400" i="1">
                <a:solidFill>
                  <a:schemeClr val="bg1"/>
                </a:solidFill>
              </a:rPr>
              <a:t>www.icres.</a:t>
            </a:r>
            <a:r>
              <a:rPr lang="tr-TR" sz="2400" i="1" dirty="0">
                <a:solidFill>
                  <a:schemeClr val="bg1"/>
                </a:solidFill>
              </a:rPr>
              <a:t>net</a:t>
            </a:r>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16415" y="10751602"/>
            <a:ext cx="7780526"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8709723" y="3562704"/>
            <a:ext cx="7780525" cy="4985980"/>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2281907211"/>
              </p:ext>
            </p:extLst>
          </p:nvPr>
        </p:nvGraphicFramePr>
        <p:xfrm>
          <a:off x="8709724" y="8385164"/>
          <a:ext cx="7780524" cy="2893468"/>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8709724" y="11383806"/>
            <a:ext cx="7780524" cy="2246769"/>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8709724" y="14437959"/>
            <a:ext cx="7780524" cy="2554545"/>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17003029" y="3656088"/>
            <a:ext cx="7780524" cy="317009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17003029" y="6827474"/>
            <a:ext cx="7780524" cy="444096"/>
          </a:xfrm>
          <a:prstGeom prst="rect">
            <a:avLst/>
          </a:prstGeom>
          <a:solidFill>
            <a:srgbClr val="0C92AD"/>
          </a:solidFill>
        </p:spPr>
        <p:txBody>
          <a:bodyPr wrap="square" rtlCol="0">
            <a:spAutoFit/>
          </a:bodyPr>
          <a:lstStyle/>
          <a:p>
            <a:r>
              <a:rPr lang="tr-TR" sz="2286" b="1" dirty="0">
                <a:solidFill>
                  <a:schemeClr val="bg1"/>
                </a:solidFill>
              </a:rPr>
              <a:t>REFERENCES</a:t>
            </a:r>
            <a:endParaRPr lang="tr-TR" sz="1286" b="1" dirty="0">
              <a:solidFill>
                <a:schemeClr val="bg1"/>
              </a:solidFill>
            </a:endParaRPr>
          </a:p>
        </p:txBody>
      </p:sp>
      <p:sp>
        <p:nvSpPr>
          <p:cNvPr id="32" name="Metin kutusu 31">
            <a:extLst>
              <a:ext uri="{FF2B5EF4-FFF2-40B4-BE49-F238E27FC236}">
                <a16:creationId xmlns:a16="http://schemas.microsoft.com/office/drawing/2014/main" id="{D33DD4FC-8188-4474-8BED-DB081F42B1B9}"/>
              </a:ext>
            </a:extLst>
          </p:cNvPr>
          <p:cNvSpPr txBox="1"/>
          <p:nvPr/>
        </p:nvSpPr>
        <p:spPr>
          <a:xfrm>
            <a:off x="17003029" y="7676147"/>
            <a:ext cx="7780524" cy="7786747"/>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r>
              <a:rPr lang="en-US" sz="2000" dirty="0"/>
              <a:t>Duncan, G. J., &amp; Brooks-Gunn, J. (Eds.). (1997). </a:t>
            </a:r>
            <a:r>
              <a:rPr lang="en-US" sz="2000" i="1" dirty="0"/>
              <a:t>Consequences of growing up poor.</a:t>
            </a:r>
            <a:r>
              <a:rPr lang="en-US" sz="2000" dirty="0"/>
              <a:t> New York, NY: Russell Sage Foundation.</a:t>
            </a:r>
            <a:endParaRPr lang="tr-TR" sz="2000" dirty="0"/>
          </a:p>
          <a:p>
            <a:pPr algn="just"/>
            <a:r>
              <a:rPr lang="en-US" sz="2000" dirty="0"/>
              <a:t>Harlow, H. F. (1983). Fundamentals for preparing psychology journal articles. </a:t>
            </a:r>
            <a:r>
              <a:rPr lang="en-US" sz="2000" i="1" dirty="0"/>
              <a:t>Journal of Comparative and Physiological Psychology, 55</a:t>
            </a:r>
            <a:r>
              <a:rPr lang="en-US" sz="2000" dirty="0"/>
              <a:t>, 893-896.</a:t>
            </a:r>
            <a:endParaRPr lang="tr-TR" sz="2000" dirty="0"/>
          </a:p>
          <a:p>
            <a:pPr algn="just"/>
            <a:r>
              <a:rPr lang="en-US" sz="2000" dirty="0"/>
              <a:t>Helfer, M. E., Kempe, R. S., &amp; Krugman, R. D. (1997). </a:t>
            </a:r>
            <a:r>
              <a:rPr lang="en-US" sz="2000" i="1" dirty="0"/>
              <a:t>The battered child</a:t>
            </a:r>
            <a:r>
              <a:rPr lang="en-US" sz="2000" dirty="0"/>
              <a:t> (5th ed.). Chicago, IL: University of Chicago Press.</a:t>
            </a:r>
            <a:endParaRPr lang="tr-TR" sz="2000" dirty="0"/>
          </a:p>
          <a:p>
            <a:pPr algn="just"/>
            <a:r>
              <a:rPr lang="en-US" sz="2000" dirty="0"/>
              <a:t>Henry, W. A., III. (1990, April 9). Making the grade in today's schools. </a:t>
            </a:r>
            <a:r>
              <a:rPr lang="en-US" sz="2000" i="1" dirty="0"/>
              <a:t>Time</a:t>
            </a:r>
            <a:r>
              <a:rPr lang="en-US" sz="2000" dirty="0"/>
              <a:t>, </a:t>
            </a:r>
            <a:r>
              <a:rPr lang="en-US" sz="2000" i="1" dirty="0"/>
              <a:t>135</a:t>
            </a:r>
            <a:r>
              <a:rPr lang="en-US" sz="2000" dirty="0"/>
              <a:t>, 28-31.</a:t>
            </a:r>
            <a:endParaRPr lang="tr-TR" sz="2000" dirty="0"/>
          </a:p>
          <a:p>
            <a:pPr algn="just"/>
            <a:r>
              <a:rPr lang="en-US" sz="2000" dirty="0" err="1"/>
              <a:t>Lastname</a:t>
            </a:r>
            <a:r>
              <a:rPr lang="en-US" sz="2000" dirty="0"/>
              <a:t>, F. N. (Year). </a:t>
            </a:r>
            <a:r>
              <a:rPr lang="en-US" sz="2000" i="1" dirty="0"/>
              <a:t>Title of dissertation</a:t>
            </a:r>
            <a:r>
              <a:rPr lang="en-US" sz="2000" dirty="0"/>
              <a:t>. (Doctoral dissertation). Retrieved from Name of database. (Accession or Order Number)</a:t>
            </a:r>
            <a:endParaRPr lang="tr-TR" sz="2000" dirty="0"/>
          </a:p>
          <a:p>
            <a:pPr algn="just"/>
            <a:r>
              <a:rPr lang="en-US" sz="2000" dirty="0" err="1"/>
              <a:t>Lastname</a:t>
            </a:r>
            <a:r>
              <a:rPr lang="en-US" sz="2000" dirty="0"/>
              <a:t>, F. N. (Year). </a:t>
            </a:r>
            <a:r>
              <a:rPr lang="en-US" sz="2000" i="1" dirty="0"/>
              <a:t>Title of dissertation</a:t>
            </a:r>
            <a:r>
              <a:rPr lang="en-US" sz="2000" dirty="0"/>
              <a:t>. (Unpublished doctoral dissertation). Name of Institution, Location.</a:t>
            </a:r>
            <a:endParaRPr lang="tr-TR" sz="2000" dirty="0"/>
          </a:p>
          <a:p>
            <a:pPr algn="just"/>
            <a:endParaRPr lang="tr-TR" sz="2000" dirty="0"/>
          </a:p>
        </p:txBody>
      </p:sp>
      <p:pic>
        <p:nvPicPr>
          <p:cNvPr id="22" name="Resim 21">
            <a:extLst>
              <a:ext uri="{FF2B5EF4-FFF2-40B4-BE49-F238E27FC236}">
                <a16:creationId xmlns:a16="http://schemas.microsoft.com/office/drawing/2014/main" id="{521E0F31-719B-422B-A495-EC74A849FC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6888" y="428625"/>
            <a:ext cx="3781831" cy="1890915"/>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21">
      <a:dk1>
        <a:sysClr val="windowText" lastClr="000000"/>
      </a:dk1>
      <a:lt1>
        <a:sysClr val="window" lastClr="FFFFFF"/>
      </a:lt1>
      <a:dk2>
        <a:srgbClr val="17406D"/>
      </a:dk2>
      <a:lt2>
        <a:srgbClr val="DBEFF9"/>
      </a:lt2>
      <a:accent1>
        <a:srgbClr val="04525F"/>
      </a:accent1>
      <a:accent2>
        <a:srgbClr val="0097AC"/>
      </a:accent2>
      <a:accent3>
        <a:srgbClr val="0BD0D9"/>
      </a:accent3>
      <a:accent4>
        <a:srgbClr val="10CF9B"/>
      </a:accent4>
      <a:accent5>
        <a:srgbClr val="7CCA62"/>
      </a:accent5>
      <a:accent6>
        <a:srgbClr val="A5C249"/>
      </a:accent6>
      <a:hlink>
        <a:srgbClr val="F49100"/>
      </a:hlink>
      <a:folHlink>
        <a:srgbClr val="85DFD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TM02900743[[fn=Organik]]</Template>
  <TotalTime>61</TotalTime>
  <Words>1120</Words>
  <PresentationFormat>Özel</PresentationFormat>
  <Paragraphs>41</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vt:i4>
      </vt:variant>
    </vt:vector>
  </HeadingPairs>
  <TitlesOfParts>
    <vt:vector size="6" baseType="lpstr">
      <vt:lpstr>Calibri</vt:lpstr>
      <vt:lpstr>Calibri Light</vt:lpstr>
      <vt:lpstr>Wingdings 2</vt:lpstr>
      <vt:lpstr>HDOfficeLightV0</vt:lpstr>
      <vt:lpstr>Geçmişe bakış</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2018-10-31T15:45:34Z</dcterms:created>
  <dcterms:modified xsi:type="dcterms:W3CDTF">2020-09-01T08:04:10Z</dcterms:modified>
</cp:coreProperties>
</file>